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B23BAC-20BC-393E-7314-4A1C21F19DF0}" v="24" dt="2025-09-18T07:37:33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SIMON" userId="S::esimon@c-fim.fr::ab337252-2054-4aff-bd79-7ba7868e2854" providerId="AD" clId="Web-{DCBAA19F-12FF-C0AB-3439-C528ABF0B7BC}"/>
    <pc:docChg chg="modSld">
      <pc:chgData name="Emilie SIMON" userId="S::esimon@c-fim.fr::ab337252-2054-4aff-bd79-7ba7868e2854" providerId="AD" clId="Web-{DCBAA19F-12FF-C0AB-3439-C528ABF0B7BC}" dt="2025-08-26T15:33:56.613" v="2"/>
      <pc:docMkLst>
        <pc:docMk/>
      </pc:docMkLst>
      <pc:sldChg chg="delSp">
        <pc:chgData name="Emilie SIMON" userId="S::esimon@c-fim.fr::ab337252-2054-4aff-bd79-7ba7868e2854" providerId="AD" clId="Web-{DCBAA19F-12FF-C0AB-3439-C528ABF0B7BC}" dt="2025-08-26T15:33:56.613" v="2"/>
        <pc:sldMkLst>
          <pc:docMk/>
          <pc:sldMk cId="2513770452" sldId="257"/>
        </pc:sldMkLst>
      </pc:sldChg>
    </pc:docChg>
  </pc:docChgLst>
  <pc:docChgLst>
    <pc:chgData name="Grace AKAGA" userId="S::gakaga@c-fim.fr::4eaf0436-0004-47c3-8370-0e024bb83fe3" providerId="AD" clId="Web-{DE5C8AF7-58EB-419E-DB40-CCDF25492CC0}"/>
    <pc:docChg chg="modSld">
      <pc:chgData name="Grace AKAGA" userId="S::gakaga@c-fim.fr::4eaf0436-0004-47c3-8370-0e024bb83fe3" providerId="AD" clId="Web-{DE5C8AF7-58EB-419E-DB40-CCDF25492CC0}" dt="2025-07-25T09:05:03.030" v="34" actId="20577"/>
      <pc:docMkLst>
        <pc:docMk/>
      </pc:docMkLst>
      <pc:sldChg chg="modSp">
        <pc:chgData name="Grace AKAGA" userId="S::gakaga@c-fim.fr::4eaf0436-0004-47c3-8370-0e024bb83fe3" providerId="AD" clId="Web-{DE5C8AF7-58EB-419E-DB40-CCDF25492CC0}" dt="2025-07-25T09:02:04.607" v="15" actId="20577"/>
        <pc:sldMkLst>
          <pc:docMk/>
          <pc:sldMk cId="2513770452" sldId="257"/>
        </pc:sldMkLst>
      </pc:sldChg>
      <pc:sldChg chg="modSp">
        <pc:chgData name="Grace AKAGA" userId="S::gakaga@c-fim.fr::4eaf0436-0004-47c3-8370-0e024bb83fe3" providerId="AD" clId="Web-{DE5C8AF7-58EB-419E-DB40-CCDF25492CC0}" dt="2025-07-25T09:05:03.030" v="34" actId="20577"/>
        <pc:sldMkLst>
          <pc:docMk/>
          <pc:sldMk cId="4070442534" sldId="258"/>
        </pc:sldMkLst>
      </pc:sldChg>
    </pc:docChg>
  </pc:docChgLst>
  <pc:docChgLst>
    <pc:chgData name="Virginie LOURDELLE" userId="e3f058b9-58bd-45cb-9b7a-3efff1a57c4a" providerId="ADAL" clId="{33CC7197-342C-4DF1-AD79-AC545A805566}"/>
    <pc:docChg chg="modSld">
      <pc:chgData name="Virginie LOURDELLE" userId="e3f058b9-58bd-45cb-9b7a-3efff1a57c4a" providerId="ADAL" clId="{33CC7197-342C-4DF1-AD79-AC545A805566}" dt="2025-09-11T10:57:25.505" v="34" actId="20577"/>
      <pc:docMkLst>
        <pc:docMk/>
      </pc:docMkLst>
      <pc:sldChg chg="modSp mod">
        <pc:chgData name="Virginie LOURDELLE" userId="e3f058b9-58bd-45cb-9b7a-3efff1a57c4a" providerId="ADAL" clId="{33CC7197-342C-4DF1-AD79-AC545A805566}" dt="2025-09-11T10:57:25.505" v="34" actId="20577"/>
        <pc:sldMkLst>
          <pc:docMk/>
          <pc:sldMk cId="2513770452" sldId="257"/>
        </pc:sldMkLst>
        <pc:spChg chg="mod">
          <ac:chgData name="Virginie LOURDELLE" userId="e3f058b9-58bd-45cb-9b7a-3efff1a57c4a" providerId="ADAL" clId="{33CC7197-342C-4DF1-AD79-AC545A805566}" dt="2025-09-11T10:57:17.847" v="15" actId="20577"/>
          <ac:spMkLst>
            <pc:docMk/>
            <pc:sldMk cId="2513770452" sldId="257"/>
            <ac:spMk id="3" creationId="{19FF40DD-92F2-F5E6-DACC-EA36D54D6ABC}"/>
          </ac:spMkLst>
        </pc:spChg>
        <pc:spChg chg="mod">
          <ac:chgData name="Virginie LOURDELLE" userId="e3f058b9-58bd-45cb-9b7a-3efff1a57c4a" providerId="ADAL" clId="{33CC7197-342C-4DF1-AD79-AC545A805566}" dt="2025-09-11T10:57:25.505" v="34" actId="20577"/>
          <ac:spMkLst>
            <pc:docMk/>
            <pc:sldMk cId="2513770452" sldId="257"/>
            <ac:spMk id="5" creationId="{2F7CDC50-8358-4002-A76D-FF16FC3ABAF2}"/>
          </ac:spMkLst>
        </pc:spChg>
      </pc:sldChg>
    </pc:docChg>
  </pc:docChgLst>
  <pc:docChgLst>
    <pc:chgData name="Grace AKAGA" userId="S::gakaga@c-fim.fr::4eaf0436-0004-47c3-8370-0e024bb83fe3" providerId="AD" clId="Web-{4FD8323A-44B5-083C-0ED3-697D2D44B3AD}"/>
    <pc:docChg chg="modSld">
      <pc:chgData name="Grace AKAGA" userId="S::gakaga@c-fim.fr::4eaf0436-0004-47c3-8370-0e024bb83fe3" providerId="AD" clId="Web-{4FD8323A-44B5-083C-0ED3-697D2D44B3AD}" dt="2024-11-06T11:10:29.593" v="15" actId="20577"/>
      <pc:docMkLst>
        <pc:docMk/>
      </pc:docMkLst>
      <pc:sldChg chg="modSp">
        <pc:chgData name="Grace AKAGA" userId="S::gakaga@c-fim.fr::4eaf0436-0004-47c3-8370-0e024bb83fe3" providerId="AD" clId="Web-{4FD8323A-44B5-083C-0ED3-697D2D44B3AD}" dt="2024-11-06T11:10:29.593" v="15" actId="20577"/>
        <pc:sldMkLst>
          <pc:docMk/>
          <pc:sldMk cId="2513770452" sldId="257"/>
        </pc:sldMkLst>
      </pc:sldChg>
    </pc:docChg>
  </pc:docChgLst>
  <pc:docChgLst>
    <pc:chgData name="Grace AKAGA" userId="S::gakaga@c-fim.fr::4eaf0436-0004-47c3-8370-0e024bb83fe3" providerId="AD" clId="Web-{34B23BAC-20BC-393E-7314-4A1C21F19DF0}"/>
    <pc:docChg chg="modSld">
      <pc:chgData name="Grace AKAGA" userId="S::gakaga@c-fim.fr::4eaf0436-0004-47c3-8370-0e024bb83fe3" providerId="AD" clId="Web-{34B23BAC-20BC-393E-7314-4A1C21F19DF0}" dt="2025-09-18T07:37:33.073" v="23" actId="20577"/>
      <pc:docMkLst>
        <pc:docMk/>
      </pc:docMkLst>
      <pc:sldChg chg="modSp">
        <pc:chgData name="Grace AKAGA" userId="S::gakaga@c-fim.fr::4eaf0436-0004-47c3-8370-0e024bb83fe3" providerId="AD" clId="Web-{34B23BAC-20BC-393E-7314-4A1C21F19DF0}" dt="2025-09-18T07:36:13.431" v="11" actId="20577"/>
        <pc:sldMkLst>
          <pc:docMk/>
          <pc:sldMk cId="2513770452" sldId="257"/>
        </pc:sldMkLst>
        <pc:spChg chg="mod">
          <ac:chgData name="Grace AKAGA" userId="S::gakaga@c-fim.fr::4eaf0436-0004-47c3-8370-0e024bb83fe3" providerId="AD" clId="Web-{34B23BAC-20BC-393E-7314-4A1C21F19DF0}" dt="2025-09-18T07:36:13.431" v="11" actId="20577"/>
          <ac:spMkLst>
            <pc:docMk/>
            <pc:sldMk cId="2513770452" sldId="257"/>
            <ac:spMk id="3" creationId="{19FF40DD-92F2-F5E6-DACC-EA36D54D6ABC}"/>
          </ac:spMkLst>
        </pc:spChg>
      </pc:sldChg>
      <pc:sldChg chg="modSp">
        <pc:chgData name="Grace AKAGA" userId="S::gakaga@c-fim.fr::4eaf0436-0004-47c3-8370-0e024bb83fe3" providerId="AD" clId="Web-{34B23BAC-20BC-393E-7314-4A1C21F19DF0}" dt="2025-09-18T07:37:33.073" v="23" actId="20577"/>
        <pc:sldMkLst>
          <pc:docMk/>
          <pc:sldMk cId="4070442534" sldId="258"/>
        </pc:sldMkLst>
        <pc:spChg chg="mod">
          <ac:chgData name="Grace AKAGA" userId="S::gakaga@c-fim.fr::4eaf0436-0004-47c3-8370-0e024bb83fe3" providerId="AD" clId="Web-{34B23BAC-20BC-393E-7314-4A1C21F19DF0}" dt="2025-09-18T07:37:33.073" v="23" actId="20577"/>
          <ac:spMkLst>
            <pc:docMk/>
            <pc:sldMk cId="4070442534" sldId="258"/>
            <ac:spMk id="3" creationId="{714915DE-6132-4AF6-B6B4-5C3C4DB6D79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C15AC9-2A03-448B-95AB-484FF9A08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BF76A63-F3C0-4E81-AF69-6A7F2B0B5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C7BD1B-771A-4D30-9BC4-10B150D9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4B11AF-D8ED-4224-9114-8E05EC85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B1631C-5FE4-433C-B48D-C6B5F83C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83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F328E-6089-46CE-94BE-99BD4FB6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27A245-C168-44EF-96E0-B44558C60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2A0F39-47C6-465D-92B7-BE4AD1E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F20520-4B4D-4948-934A-039F6D77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E5AC6C-0C1D-449B-8E0C-9F074AAFF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64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E20BF2-4207-40BD-8EF4-679C17E2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4245ED-2A3C-4283-A4A4-8E88731FD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4C66AE-0A49-4640-A9C0-8C48ED2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5BE0D9-2E03-496D-8B79-E60CB662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7F9C34-378D-49A0-96F9-FD6669E02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150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49CFF6-BE0C-4E35-A9BA-40D0C146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82CE62-67CB-407E-9715-DD3D9BB9B1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6795CF-3416-4C4A-8F50-3584D1480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D928A8-BA52-4210-982D-23BFA7D8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9CAA68-AFCA-40A2-A481-2717B2AB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ED73E0-6D32-4D60-972D-449F4442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8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394ED-58CD-4CEE-A3A3-37D5B912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85296A-C681-4176-A171-98AB3DA77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46F614-D708-4C26-856A-06B592E2F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4DB3E32-88F1-48C4-968B-8458F8501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A29174E-1E6A-4E63-A270-CF7E5B7FE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7397F54-221D-4EB2-9B5D-FD242BAAE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6CB1DD5-239A-4566-BE1A-330978426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4E478E1-A131-46F8-BA0F-75B9FDE0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9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BD9560-9789-45BA-A20D-A9C9AC7D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826EC3D-A2BF-4DA9-91AB-C0562458D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73FA38A-F938-4052-8C9C-C2FD139B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A1C50D-6265-4A7E-A611-E18097CA0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707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822B40-1C59-4AB4-A442-9BE48A2EC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0DA8CF-8629-4DE5-A4BF-F2EC0986F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57F3EB-27AD-4DC7-8321-8CC4D54C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8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34F23-C0B0-422F-A2F7-810E4773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D3A0F3-9521-40A1-BBED-8728B87A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ECC2F4-684B-4892-B317-10CF62085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EF0C63-BB42-43B7-BDB4-5F13AAEE7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0793F-FCE5-4C35-A9DD-3013EE7D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C7038F-05BF-4B18-903D-2F24FAD0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389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58A00-3F40-43A2-94AE-97DB22871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C9EE18-FAFD-489B-B8E9-5FF4B2154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996589-6A57-49F8-AEF3-69CFB6FFB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C2E412-A51B-46C5-BD39-F239A99E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37C07B-DECE-470C-8E3F-5029126B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B3F32A-1383-4D44-A7E4-BE56E711E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38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0F379-B1A7-438D-83DC-011306B7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0956AC-2580-459D-8F21-4F33B0F24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8F0FA5-4A9F-4D16-9A67-B01A2A98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AEA116-7146-45A6-91B0-1F7EEEC80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1F1CF-3853-4303-BBB8-C229EAE14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93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6724E54-7C55-417C-BDD9-C02D01842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EEEEFF-EB20-4ED4-9660-83FD96917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48EE01-267E-419C-8B8C-39E35C069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8D4427-A56E-4606-9B7A-9A9E7261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248FD2-81BA-4C33-9150-2DBBCBC2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9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7C0D788-9740-4BB6-BD28-3C45820E6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595CD2-9A94-4C99-9884-0A5313143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27837F-FD5A-4010-8ECD-35389C7028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0655F-0EFB-4EC4-AA20-07CB1B065F6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6B60BE-87F3-46D4-AD27-16BD04669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82197-8AB2-4F46-BAB6-C07EED5EE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4E076-BFC7-4910-A134-60000A0B24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12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enjamin.calvier@eticeo.fr" TargetMode="External"/><Relationship Id="rId2" Type="http://schemas.openxmlformats.org/officeDocument/2006/relationships/hyperlink" Target="mailto:odpcrim@sfradiologi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53CAD-EE0B-4DA3-96CB-F421C9060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6442"/>
            <a:ext cx="9144000" cy="2387600"/>
          </a:xfrm>
        </p:spPr>
        <p:txBody>
          <a:bodyPr/>
          <a:lstStyle/>
          <a:p>
            <a:br>
              <a:rPr lang="fr-FR" dirty="0">
                <a:solidFill>
                  <a:srgbClr val="002060"/>
                </a:solidFill>
              </a:rPr>
            </a:br>
            <a:r>
              <a:rPr lang="fr-FR" dirty="0">
                <a:solidFill>
                  <a:srgbClr val="002060"/>
                </a:solidFill>
              </a:rPr>
              <a:t>Organigramme ODPC-RIM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B8ED2B-A0A9-48BD-8C77-7F0ABA894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94" y="538479"/>
            <a:ext cx="6174945" cy="152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0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9CE672-3AE5-4F59-89C9-16D535D757C5}"/>
              </a:ext>
            </a:extLst>
          </p:cNvPr>
          <p:cNvSpPr/>
          <p:nvPr/>
        </p:nvSpPr>
        <p:spPr>
          <a:xfrm>
            <a:off x="2656840" y="1818639"/>
            <a:ext cx="2306320" cy="98394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dirty="0" err="1"/>
              <a:t>Jean-luc</a:t>
            </a:r>
            <a:r>
              <a:rPr lang="fr-FR" sz="1600" dirty="0"/>
              <a:t> Sarazin,</a:t>
            </a:r>
          </a:p>
          <a:p>
            <a:pPr algn="ctr"/>
            <a:r>
              <a:rPr lang="fr-FR" sz="1600" dirty="0"/>
              <a:t>Président </a:t>
            </a:r>
          </a:p>
          <a:p>
            <a:pPr algn="ctr"/>
            <a:r>
              <a:rPr lang="fr-FR" sz="1600" dirty="0"/>
              <a:t>(radiologue)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F7CDC50-8358-4002-A76D-FF16FC3ABAF2}"/>
              </a:ext>
            </a:extLst>
          </p:cNvPr>
          <p:cNvSpPr/>
          <p:nvPr/>
        </p:nvSpPr>
        <p:spPr>
          <a:xfrm>
            <a:off x="4942840" y="3025011"/>
            <a:ext cx="2306320" cy="109129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 sz="1600" dirty="0">
              <a:ea typeface="Calibri"/>
              <a:cs typeface="Calibri"/>
            </a:endParaRPr>
          </a:p>
          <a:p>
            <a:pPr algn="ctr"/>
            <a:r>
              <a:rPr lang="fr-FR" sz="1600" dirty="0"/>
              <a:t>LOURDELLE Virginie</a:t>
            </a:r>
          </a:p>
          <a:p>
            <a:pPr algn="ctr"/>
            <a:r>
              <a:rPr lang="fr-FR" sz="1600" dirty="0"/>
              <a:t>Responsable administrative </a:t>
            </a:r>
          </a:p>
          <a:p>
            <a:pPr algn="ctr"/>
            <a:endParaRPr lang="fr-FR" sz="16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8682AF8-990A-46AC-9C50-9AD43014A5E9}"/>
              </a:ext>
            </a:extLst>
          </p:cNvPr>
          <p:cNvSpPr/>
          <p:nvPr/>
        </p:nvSpPr>
        <p:spPr>
          <a:xfrm>
            <a:off x="2418080" y="4693920"/>
            <a:ext cx="2306320" cy="128173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Benjamin CALVIER,</a:t>
            </a:r>
          </a:p>
          <a:p>
            <a:pPr algn="ctr"/>
            <a:r>
              <a:rPr lang="fr-FR" sz="1400" dirty="0"/>
              <a:t>Ingénieur pédagogique et animateur plateforme de formation</a:t>
            </a:r>
          </a:p>
          <a:p>
            <a:pPr algn="ctr"/>
            <a:r>
              <a:rPr lang="fr-FR" sz="1400" dirty="0"/>
              <a:t>(prestataire)</a:t>
            </a:r>
          </a:p>
          <a:p>
            <a:pPr algn="ctr"/>
            <a:endParaRPr lang="fr-FR" sz="140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BCE1BF-73E6-4FFA-B3E3-3C08288BC34F}"/>
              </a:ext>
            </a:extLst>
          </p:cNvPr>
          <p:cNvSpPr/>
          <p:nvPr/>
        </p:nvSpPr>
        <p:spPr>
          <a:xfrm>
            <a:off x="5151120" y="4694715"/>
            <a:ext cx="2306320" cy="130631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Colloquium</a:t>
            </a:r>
            <a:r>
              <a:rPr lang="fr-FR" sz="1400" dirty="0"/>
              <a:t>,</a:t>
            </a:r>
          </a:p>
          <a:p>
            <a:pPr algn="ctr"/>
            <a:r>
              <a:rPr lang="fr-FR" sz="1400" dirty="0"/>
              <a:t>Gestion des inscriptions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630B13-C0DD-4B24-A8E7-6EBB9346F0D9}"/>
              </a:ext>
            </a:extLst>
          </p:cNvPr>
          <p:cNvSpPr/>
          <p:nvPr/>
        </p:nvSpPr>
        <p:spPr>
          <a:xfrm>
            <a:off x="2418080" y="293609"/>
            <a:ext cx="2306320" cy="100584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Conseil d’Administration (radiologues)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0E9FDA9-9B8D-48F4-95FF-44237CA873E5}"/>
              </a:ext>
            </a:extLst>
          </p:cNvPr>
          <p:cNvSpPr/>
          <p:nvPr/>
        </p:nvSpPr>
        <p:spPr>
          <a:xfrm>
            <a:off x="5702300" y="175976"/>
            <a:ext cx="2306320" cy="124110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Comité scientifique et pédagogique –CSP-</a:t>
            </a:r>
          </a:p>
          <a:p>
            <a:pPr algn="ctr"/>
            <a:r>
              <a:rPr lang="fr-FR" sz="1600" dirty="0"/>
              <a:t>(radiologues et professions associées)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75FCD9-BB1D-4163-A399-C0E8C27798FA}"/>
              </a:ext>
            </a:extLst>
          </p:cNvPr>
          <p:cNvSpPr txBox="1"/>
          <p:nvPr/>
        </p:nvSpPr>
        <p:spPr>
          <a:xfrm>
            <a:off x="518159" y="458388"/>
            <a:ext cx="1828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En charge du choix des thèmes et des modalités pédagogiques et scientifiques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AF2C21F-1941-4931-8C88-115AB7B9C64C}"/>
              </a:ext>
            </a:extLst>
          </p:cNvPr>
          <p:cNvCxnSpPr/>
          <p:nvPr/>
        </p:nvCxnSpPr>
        <p:spPr>
          <a:xfrm>
            <a:off x="3708400" y="1352372"/>
            <a:ext cx="0" cy="335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254C4EC-7025-4ED2-9D4C-EA0284B1E2CC}"/>
              </a:ext>
            </a:extLst>
          </p:cNvPr>
          <p:cNvSpPr txBox="1"/>
          <p:nvPr/>
        </p:nvSpPr>
        <p:spPr>
          <a:xfrm>
            <a:off x="8214363" y="328138"/>
            <a:ext cx="199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En charge du choix des modalités pédagogiques et scientifiques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6DDC72-A7C9-472B-A7B9-DB706278EA06}"/>
              </a:ext>
            </a:extLst>
          </p:cNvPr>
          <p:cNvSpPr txBox="1"/>
          <p:nvPr/>
        </p:nvSpPr>
        <p:spPr>
          <a:xfrm>
            <a:off x="7249160" y="2952176"/>
            <a:ext cx="2702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Coordination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+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toute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question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d’ordre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général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informations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DPC,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organisation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présentielle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des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ateliers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de DPC,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finances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réglementation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s-ES" sz="1200" b="1" dirty="0" err="1">
                <a:solidFill>
                  <a:schemeClr val="accent5">
                    <a:lumMod val="75000"/>
                  </a:schemeClr>
                </a:solidFill>
              </a:rPr>
              <a:t>Responable</a:t>
            </a: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 PSH, DPO, …)</a:t>
            </a:r>
            <a:endParaRPr lang="fr-F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205616FC-827A-44D5-9020-B5DE62FF7520}"/>
              </a:ext>
            </a:extLst>
          </p:cNvPr>
          <p:cNvCxnSpPr/>
          <p:nvPr/>
        </p:nvCxnSpPr>
        <p:spPr>
          <a:xfrm>
            <a:off x="4175760" y="2915920"/>
            <a:ext cx="650240" cy="355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73CA185-0566-4B1F-9720-F84A11A6F402}"/>
              </a:ext>
            </a:extLst>
          </p:cNvPr>
          <p:cNvCxnSpPr>
            <a:cxnSpLocks/>
          </p:cNvCxnSpPr>
          <p:nvPr/>
        </p:nvCxnSpPr>
        <p:spPr>
          <a:xfrm>
            <a:off x="4942840" y="1439272"/>
            <a:ext cx="858520" cy="1476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9CA7C5C-3732-4916-9654-07FC0036B092}"/>
              </a:ext>
            </a:extLst>
          </p:cNvPr>
          <p:cNvCxnSpPr>
            <a:cxnSpLocks/>
          </p:cNvCxnSpPr>
          <p:nvPr/>
        </p:nvCxnSpPr>
        <p:spPr>
          <a:xfrm flipH="1">
            <a:off x="6759576" y="1520012"/>
            <a:ext cx="372744" cy="1375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C7C2AE2-4D80-42BF-91E8-E984B9FAF273}"/>
              </a:ext>
            </a:extLst>
          </p:cNvPr>
          <p:cNvCxnSpPr/>
          <p:nvPr/>
        </p:nvCxnSpPr>
        <p:spPr>
          <a:xfrm flipH="1">
            <a:off x="3992880" y="4196080"/>
            <a:ext cx="1239520" cy="386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59791FA-3E8F-4A87-A9BC-B10573C4C00A}"/>
              </a:ext>
            </a:extLst>
          </p:cNvPr>
          <p:cNvCxnSpPr>
            <a:cxnSpLocks/>
          </p:cNvCxnSpPr>
          <p:nvPr/>
        </p:nvCxnSpPr>
        <p:spPr>
          <a:xfrm>
            <a:off x="6096000" y="4196080"/>
            <a:ext cx="0" cy="418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11051A6-347B-496F-A773-8DCE4B2CE800}"/>
              </a:ext>
            </a:extLst>
          </p:cNvPr>
          <p:cNvSpPr txBox="1"/>
          <p:nvPr/>
        </p:nvSpPr>
        <p:spPr>
          <a:xfrm>
            <a:off x="1069340" y="1992748"/>
            <a:ext cx="189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Issu du Conseil d’Administration,</a:t>
            </a:r>
            <a:b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Porte parole du CA,</a:t>
            </a:r>
          </a:p>
          <a:p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Voix décisionnaire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F31BC4E-C7EC-45C1-AB1A-015D626FFF5B}"/>
              </a:ext>
            </a:extLst>
          </p:cNvPr>
          <p:cNvSpPr txBox="1"/>
          <p:nvPr/>
        </p:nvSpPr>
        <p:spPr>
          <a:xfrm>
            <a:off x="447040" y="4673466"/>
            <a:ext cx="1899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Dépôt des programmes auprès de l’ANDPC, paramétrage de la plateforme de formation Moodle et animation des formations DPC auprès des apprenants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2293D28-56CB-40A2-AA81-DD54B1DA6FF1}"/>
              </a:ext>
            </a:extLst>
          </p:cNvPr>
          <p:cNvSpPr txBox="1"/>
          <p:nvPr/>
        </p:nvSpPr>
        <p:spPr>
          <a:xfrm>
            <a:off x="5372100" y="6021109"/>
            <a:ext cx="2085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Paramétrage de la plateforme d’inscriptions, gestion et suivi des inscriptions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9FF40DD-92F2-F5E6-DACC-EA36D54D6ABC}"/>
              </a:ext>
            </a:extLst>
          </p:cNvPr>
          <p:cNvSpPr/>
          <p:nvPr/>
        </p:nvSpPr>
        <p:spPr>
          <a:xfrm>
            <a:off x="8437880" y="1542222"/>
            <a:ext cx="2161540" cy="101566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dirty="0"/>
              <a:t>Aissatou,</a:t>
            </a:r>
          </a:p>
          <a:p>
            <a:pPr algn="ctr"/>
            <a:r>
              <a:rPr lang="fr-FR" sz="1400" dirty="0"/>
              <a:t>Assistante gestion projet formation et accréditation</a:t>
            </a:r>
          </a:p>
          <a:p>
            <a:pPr algn="ctr"/>
            <a:r>
              <a:rPr lang="fr-FR" sz="1400" dirty="0"/>
              <a:t>(Alternante ODPC-RIM)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893C4E4B-7FD7-E345-6294-195487D92045}"/>
              </a:ext>
            </a:extLst>
          </p:cNvPr>
          <p:cNvCxnSpPr>
            <a:cxnSpLocks/>
          </p:cNvCxnSpPr>
          <p:nvPr/>
        </p:nvCxnSpPr>
        <p:spPr>
          <a:xfrm flipH="1">
            <a:off x="7132320" y="2582398"/>
            <a:ext cx="1168400" cy="36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64ED72DE-A9DB-165C-3129-562F8362494A}"/>
              </a:ext>
            </a:extLst>
          </p:cNvPr>
          <p:cNvSpPr txBox="1"/>
          <p:nvPr/>
        </p:nvSpPr>
        <p:spPr>
          <a:xfrm>
            <a:off x="10607041" y="1392766"/>
            <a:ext cx="15011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200" b="1" dirty="0">
                <a:solidFill>
                  <a:schemeClr val="accent5">
                    <a:lumMod val="75000"/>
                  </a:schemeClr>
                </a:solidFill>
              </a:rPr>
              <a:t>Organisation et planification des publications pour les formations DPC, création de supports de communication, accompagnement aux inscriptions, …</a:t>
            </a:r>
          </a:p>
        </p:txBody>
      </p:sp>
    </p:spTree>
    <p:extLst>
      <p:ext uri="{BB962C8B-B14F-4D97-AF65-F5344CB8AC3E}">
        <p14:creationId xmlns:p14="http://schemas.microsoft.com/office/powerpoint/2010/main" val="2513770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6BA926-ABB8-4F0E-B5C2-4DF682398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Qui contacter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4915DE-6132-4AF6-B6B4-5C3C4DB6D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Pour toute question politique </a:t>
            </a:r>
            <a:r>
              <a:rPr lang="fr-FR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ym typeface="Wingdings" panose="05000000000000000000" pitchFamily="2" charset="2"/>
              </a:rPr>
              <a:t>contacter le </a:t>
            </a:r>
            <a:r>
              <a:rPr lang="fr-FR" dirty="0"/>
              <a:t>Président ODPC-RIM (email à envoyer à </a:t>
            </a:r>
            <a:r>
              <a:rPr lang="fr-FR" dirty="0">
                <a:hlinkClick r:id="rId2"/>
              </a:rPr>
              <a:t>odpcrim@sfradiologie.org</a:t>
            </a:r>
            <a:r>
              <a:rPr lang="fr-FR" dirty="0"/>
              <a:t> ou </a:t>
            </a:r>
            <a:r>
              <a:rPr lang="fr-FR" dirty="0">
                <a:ea typeface="+mn-lt"/>
                <a:cs typeface="+mn-lt"/>
              </a:rPr>
              <a:t>virginie.lourdelle@sfradiologie.org</a:t>
            </a:r>
            <a:r>
              <a:rPr lang="fr-FR" dirty="0"/>
              <a:t>)</a:t>
            </a:r>
          </a:p>
          <a:p>
            <a:r>
              <a:rPr lang="fr-FR" dirty="0">
                <a:solidFill>
                  <a:srgbClr val="0070C0"/>
                </a:solidFill>
              </a:rPr>
              <a:t>Pour toute question scientifique/liée au contenu du programme </a:t>
            </a:r>
            <a:r>
              <a:rPr lang="fr-FR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fr-FR" dirty="0"/>
              <a:t>email à envoyer à </a:t>
            </a:r>
            <a:r>
              <a:rPr lang="fr-FR" dirty="0">
                <a:hlinkClick r:id="rId2"/>
              </a:rPr>
              <a:t>odpcrim@sfradiologie.org</a:t>
            </a:r>
            <a:r>
              <a:rPr lang="fr-FR" dirty="0"/>
              <a:t> , qui sera transféré au concepteur pédagogique (et remonté, si besoin, au Président ODPC-RIM et au CSP)</a:t>
            </a:r>
          </a:p>
          <a:p>
            <a:r>
              <a:rPr lang="fr-FR" dirty="0"/>
              <a:t>Pour toute question liée aux inscriptions, contacter </a:t>
            </a:r>
            <a:r>
              <a:rPr lang="fr-FR" dirty="0">
                <a:hlinkClick r:id="rId2"/>
              </a:rPr>
              <a:t>odpcrim@sfradiologie.org</a:t>
            </a:r>
            <a:r>
              <a:rPr lang="fr-FR" dirty="0"/>
              <a:t> (la question sera traitée par le prestataire de gestion des inscriptions dans les plus brefs délais)</a:t>
            </a:r>
            <a:endParaRPr lang="fr-FR" dirty="0">
              <a:ea typeface="Calibri"/>
              <a:cs typeface="Calibri"/>
            </a:endParaRPr>
          </a:p>
          <a:p>
            <a:r>
              <a:rPr lang="fr-FR" dirty="0"/>
              <a:t>Pour toute question liée à l’animation du programme, contacter notre ingénieur pédagogique </a:t>
            </a:r>
            <a:r>
              <a:rPr lang="es-ES" dirty="0"/>
              <a:t>Benjamin CALVIER </a:t>
            </a:r>
            <a:r>
              <a:rPr lang="es-ES" dirty="0">
                <a:hlinkClick r:id="rId3"/>
              </a:rPr>
              <a:t>benjamin.calvier@eticeo.fr</a:t>
            </a:r>
            <a:r>
              <a:rPr lang="es-ES" dirty="0"/>
              <a:t> </a:t>
            </a:r>
          </a:p>
          <a:p>
            <a:r>
              <a:rPr lang="es-ES" dirty="0" err="1"/>
              <a:t>Pour</a:t>
            </a:r>
            <a:r>
              <a:rPr lang="es-ES" dirty="0"/>
              <a:t> </a:t>
            </a:r>
            <a:r>
              <a:rPr lang="es-ES" dirty="0" err="1"/>
              <a:t>toute</a:t>
            </a:r>
            <a:r>
              <a:rPr lang="es-ES" dirty="0"/>
              <a:t> </a:t>
            </a:r>
            <a:r>
              <a:rPr lang="es-ES" dirty="0" err="1"/>
              <a:t>question</a:t>
            </a:r>
            <a:r>
              <a:rPr lang="es-ES" dirty="0"/>
              <a:t> </a:t>
            </a:r>
            <a:r>
              <a:rPr lang="es-ES" dirty="0" err="1"/>
              <a:t>générale</a:t>
            </a:r>
            <a:r>
              <a:rPr lang="es-ES" dirty="0"/>
              <a:t> (</a:t>
            </a:r>
            <a:r>
              <a:rPr lang="es-ES" dirty="0" err="1"/>
              <a:t>informations</a:t>
            </a:r>
            <a:r>
              <a:rPr lang="es-ES" dirty="0"/>
              <a:t> DPC, </a:t>
            </a:r>
            <a:r>
              <a:rPr lang="es-ES" dirty="0" err="1"/>
              <a:t>organisation</a:t>
            </a:r>
            <a:r>
              <a:rPr lang="es-ES" dirty="0"/>
              <a:t> </a:t>
            </a:r>
            <a:r>
              <a:rPr lang="es-ES" dirty="0" err="1"/>
              <a:t>présentielle</a:t>
            </a:r>
            <a:r>
              <a:rPr lang="es-ES" dirty="0"/>
              <a:t> des </a:t>
            </a:r>
            <a:r>
              <a:rPr lang="es-ES" dirty="0" err="1"/>
              <a:t>ateliers</a:t>
            </a:r>
            <a:r>
              <a:rPr lang="es-ES" dirty="0"/>
              <a:t> de DPC, </a:t>
            </a:r>
            <a:r>
              <a:rPr lang="es-ES" dirty="0" err="1"/>
              <a:t>finances</a:t>
            </a:r>
            <a:r>
              <a:rPr lang="es-ES" dirty="0"/>
              <a:t>, </a:t>
            </a:r>
            <a:r>
              <a:rPr lang="es-ES" dirty="0" err="1"/>
              <a:t>règlementaire</a:t>
            </a:r>
            <a:r>
              <a:rPr lang="es-ES" dirty="0"/>
              <a:t>, DPO, </a:t>
            </a:r>
            <a:r>
              <a:rPr lang="es-ES" dirty="0" err="1"/>
              <a:t>personnes</a:t>
            </a:r>
            <a:r>
              <a:rPr lang="es-ES" dirty="0"/>
              <a:t> </a:t>
            </a:r>
            <a:r>
              <a:rPr lang="es-ES" dirty="0" err="1"/>
              <a:t>handicapées</a:t>
            </a:r>
            <a:r>
              <a:rPr lang="es-ES" dirty="0"/>
              <a:t>, ...), </a:t>
            </a:r>
            <a:r>
              <a:rPr lang="es-ES" dirty="0" err="1"/>
              <a:t>contacter</a:t>
            </a:r>
            <a:r>
              <a:rPr lang="es-ES" dirty="0"/>
              <a:t> </a:t>
            </a:r>
            <a:r>
              <a:rPr lang="es-ES" dirty="0" err="1"/>
              <a:t>notre</a:t>
            </a:r>
            <a:r>
              <a:rPr lang="es-ES" dirty="0"/>
              <a:t> responsable administrative. </a:t>
            </a:r>
            <a:endParaRPr lang="fr-FR" dirty="0">
              <a:ea typeface="Calibri"/>
              <a:cs typeface="Calibri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04425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fc80ab-37a2-4469-905f-c0c2a0f61f44">
      <Terms xmlns="http://schemas.microsoft.com/office/infopath/2007/PartnerControls"/>
    </lcf76f155ced4ddcb4097134ff3c332f>
    <TaxCatchAll xmlns="5849ec2d-06dd-4db5-9d64-1315ff46424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3E2DDFE222E44834F8E6958610D3E" ma:contentTypeVersion="12" ma:contentTypeDescription="Crée un document." ma:contentTypeScope="" ma:versionID="410a49c2ab3f81398e2ca40df0f0d032">
  <xsd:schema xmlns:xsd="http://www.w3.org/2001/XMLSchema" xmlns:xs="http://www.w3.org/2001/XMLSchema" xmlns:p="http://schemas.microsoft.com/office/2006/metadata/properties" xmlns:ns2="42fc80ab-37a2-4469-905f-c0c2a0f61f44" xmlns:ns3="5849ec2d-06dd-4db5-9d64-1315ff464249" targetNamespace="http://schemas.microsoft.com/office/2006/metadata/properties" ma:root="true" ma:fieldsID="0fdd081dd6cdce5999ec1870efd19371" ns2:_="" ns3:_="">
    <xsd:import namespace="42fc80ab-37a2-4469-905f-c0c2a0f61f44"/>
    <xsd:import namespace="5849ec2d-06dd-4db5-9d64-1315ff4642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c80ab-37a2-4469-905f-c0c2a0f61f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0d323a9-f738-49df-808b-b7f7b5b978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9ec2d-06dd-4db5-9d64-1315ff46424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f16d234-c073-4b72-9d21-33ba24194991}" ma:internalName="TaxCatchAll" ma:showField="CatchAllData" ma:web="5849ec2d-06dd-4db5-9d64-1315ff4642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DB20D5-290E-4647-B94D-D337E900C2E7}">
  <ds:schemaRefs>
    <ds:schemaRef ds:uri="42fc80ab-37a2-4469-905f-c0c2a0f61f44"/>
    <ds:schemaRef ds:uri="http://purl.org/dc/elements/1.1/"/>
    <ds:schemaRef ds:uri="http://purl.org/dc/dcmitype/"/>
    <ds:schemaRef ds:uri="http://www.w3.org/XML/1998/namespace"/>
    <ds:schemaRef ds:uri="5849ec2d-06dd-4db5-9d64-1315ff464249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E14B7EC-3C05-42A7-B266-8639EF931D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153562-413A-47DE-92EF-53EBD4A8E9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fc80ab-37a2-4469-905f-c0c2a0f61f44"/>
    <ds:schemaRef ds:uri="5849ec2d-06dd-4db5-9d64-1315ff4642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324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 Organigramme ODPC-RIM</vt:lpstr>
      <vt:lpstr>Présentation PowerPoint</vt:lpstr>
      <vt:lpstr>Qui contacter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Organigramme ODPC-RIM</dc:title>
  <dc:creator>Céline CHARDON</dc:creator>
  <cp:lastModifiedBy>Virginie LOURDELLE</cp:lastModifiedBy>
  <cp:revision>41</cp:revision>
  <dcterms:created xsi:type="dcterms:W3CDTF">2022-07-12T16:45:06Z</dcterms:created>
  <dcterms:modified xsi:type="dcterms:W3CDTF">2025-09-18T07:37:33Z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0x0101005F03E2DDFE222E44834F8E6958610D3E</vt:lpwstr>
  </property>
  <property fmtid="{D5CDD505-2E9C-101B-9397-08002B2CF9AE}" pid="3" name="MediaServiceImageTags">
    <vt:lpwstr/>
  </property>
</Properties>
</file>