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8"/>
  </p:notesMasterIdLst>
  <p:handoutMasterIdLst>
    <p:handoutMasterId r:id="rId9"/>
  </p:handoutMasterIdLst>
  <p:sldIdLst>
    <p:sldId id="260" r:id="rId5"/>
    <p:sldId id="300" r:id="rId6"/>
    <p:sldId id="289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55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1780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45476C5D-C4D2-8807-38C6-CD13B1ECC82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BDAC4FC-F358-386D-877F-9940828BE9E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D32583-B223-4585-98F6-022B77758685}" type="datetimeFigureOut">
              <a:rPr lang="fr-FR" smtClean="0"/>
              <a:t>07/11/2023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AB7CB14-93C0-CD86-A4E4-0BD393D0F40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fr-FR"/>
              <a:t>sauf la premiere diapositive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C4DB7F3-EDDA-7171-439E-97B36116AB9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458A6E-A2FD-43AC-BF2D-F07C7EFFF5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5638668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0D7347-1AC9-46F5-92D0-17798AD8269C}" type="datetimeFigureOut">
              <a:rPr lang="fr-FR" smtClean="0"/>
              <a:t>07/11/2023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fr-FR"/>
              <a:t>sauf la premiere diapositive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A4670E-0F65-4673-A8C3-3D0AFA4D44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6757172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BA910E-5D6D-BCFD-5CCA-696E9E3867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FEDC353-1FC8-F86A-4165-2A2E6B1099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C1988B-AF51-531B-3907-3AA6B0CBB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6947D-715B-4C9B-8247-778BEF5F413A}" type="datetime1">
              <a:rPr lang="fr-FR" smtClean="0"/>
              <a:t>07/11/2023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151679C-7384-81C6-BF40-88CD9383D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10B53C-51E1-A065-DFB1-5E40F5772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57AB8-1525-4182-B43F-4FC82605D6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1799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AC5B46-50F4-CFBC-032A-943C50F01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7E3F0A9-EBB4-1837-7E1C-10073C651C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C7282E-6560-8F1B-C9A4-3A5DD35BE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E2ECA-01CE-4639-B1C0-9C547C56BE1A}" type="datetime1">
              <a:rPr lang="fr-FR" smtClean="0"/>
              <a:t>07/11/2023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ADA1ABA-38F9-3105-CA08-7DD85D898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E2AF6EC-C55B-C6B6-1662-FB9428543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57AB8-1525-4182-B43F-4FC82605D6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4531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E31223-B392-7255-18B9-7DB42F074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9635E02-D6FB-13AC-AB7F-63B6BAA694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61CD0C-92BD-7FD3-AA3F-A69D6A7B6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7B035-8701-4C8B-B60C-72E8497FE36F}" type="datetime1">
              <a:rPr lang="fr-FR" smtClean="0"/>
              <a:t>07/11/2023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21BDFD8-CD45-B132-C917-259C71099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9B3B598-9129-4C51-645C-25D49E267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57AB8-1525-4182-B43F-4FC82605D6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0651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D5E250-FB28-B8A5-C675-91898383E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98A2B3-5E6F-C860-6AD3-10BC962B4E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E2F732B-2124-D099-CC0D-2F6A182416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73A9BB0-25A0-7568-2914-9E44AB210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9B77A-E154-4E9B-BE6C-E8F073BD1456}" type="datetime1">
              <a:rPr lang="fr-FR" smtClean="0"/>
              <a:t>07/11/2023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17FB4B0-ED11-21B6-4395-FCD3307E3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3D8EF94-73E9-702E-3EB5-5DD7268F5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57AB8-1525-4182-B43F-4FC82605D6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0604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8007AD-A79D-3006-619B-09FD870DC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6E8F2C6-FF6D-827D-6781-0DA85CEBC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5474452-0CC0-B608-2AC7-75E217E01E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380DCDA-DF2F-BC3B-BAAA-6C06C4778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A695609-4C32-162B-14F3-5F8C908617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D8744F5-2EB8-3F99-05A3-D1D649E15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A6615-D5E9-4C40-9782-74D6B5177FDA}" type="datetime1">
              <a:rPr lang="fr-FR" smtClean="0"/>
              <a:t>07/11/2023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59B2860-499D-FB8D-1FC7-C22442341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A103867-29AD-9BAD-2222-C76AB7A03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57AB8-1525-4182-B43F-4FC82605D6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0605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704A7E-3526-9577-E8FE-DF82C2EA6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CDFBE19-DF77-8C01-C45E-145863E7D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BF821-7F4A-46DB-8ED1-F67577E90EA5}" type="datetime1">
              <a:rPr lang="fr-FR" smtClean="0"/>
              <a:t>07/11/2023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BA175D1-24E0-3174-F7AF-C10BB0AC6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BC4410A-72F8-93A8-AFBE-5B787CA39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57AB8-1525-4182-B43F-4FC82605D6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1776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EE8C0A1-95E4-637A-B2A2-E42FB3153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7B970-69A1-4F84-80A7-C3FE42FC13A8}" type="datetime1">
              <a:rPr lang="fr-FR" smtClean="0"/>
              <a:t>07/11/2023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1FB4FE5-FA55-9F87-D2B2-68DBEE240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C5841D7-80AF-704B-5CC9-B66D758B2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57AB8-1525-4182-B43F-4FC82605D6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0306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8F8623-8853-C52A-9111-3A2369AC9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72FB9CC-BE16-2076-51B8-64322F35E7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8CF4A2A-8C96-9432-107F-8CE554F37A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414114D-77AF-43C2-E8CF-12A817006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7A558-75AC-4F94-AA3D-6C7CC8629A88}" type="datetime1">
              <a:rPr lang="fr-FR" smtClean="0"/>
              <a:t>07/11/2023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A6662B4-61B5-3ADD-0B9C-660844E88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79DF0F8-C31A-0292-ED3C-71503348A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57AB8-1525-4182-B43F-4FC82605D6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4498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D3B86D-43B7-C071-4335-519AF747B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BEC8681-A040-8986-E239-B78C511E53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61EE658-FFBA-8A93-3D07-673E3BCE5F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310CB1E-1349-9CB2-35AA-89A9CA8F2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6D49A-0777-4853-82C3-68A1E880147C}" type="datetime1">
              <a:rPr lang="fr-FR" smtClean="0"/>
              <a:t>07/11/2023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D38D8D8-359E-FC51-C4AD-0BD4040E6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C49B571-E5FC-9273-C927-DBE5CB7BA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57AB8-1525-4182-B43F-4FC82605D6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0600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19D4D5-C694-498C-3B18-7A5303796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F118554-A623-662D-AEE3-FBFD5AE358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2581A5-BCE3-76AA-200B-E3F42D8D2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7354E-C46D-4D22-9F64-FE5377E36659}" type="datetime1">
              <a:rPr lang="fr-FR" smtClean="0"/>
              <a:t>07/11/2023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0FEF587-14D6-0C59-67FF-4BFB901D3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997DCA0-3A2F-FC8F-28D0-9B0221619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57AB8-1525-4182-B43F-4FC82605D6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8503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108DC47-0075-3674-00F0-9444B35C01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52873FD-FE1B-F12C-4376-F4EA312EB1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DBDD2E-37AC-822C-319E-30D7A49D0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E4730-5D25-4CAA-A03B-0653B6C4A5D8}" type="datetime1">
              <a:rPr lang="fr-FR" smtClean="0"/>
              <a:t>07/11/2023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AF77E23-35A1-9FC3-AD6F-9A31EA2A6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E43D24B-8B25-7D8D-56F0-F8BC196C8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57AB8-1525-4182-B43F-4FC82605D6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4887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E37CF40-EB2E-06D8-EE10-DE2A72171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4F244ED-4AF7-0E6E-6825-C493097712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AC1D88-A57D-3DD7-73AB-56EC8C3330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D6832A-1B70-43D3-8BBB-DE00FBB8CE0B}" type="datetime1">
              <a:rPr lang="fr-FR" smtClean="0"/>
              <a:t>07/11/2023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843A27C-CC63-F8A4-9BDB-E5ACB08D60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A0AD5C2-407F-0BD4-113B-5AF22A23E8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057AB8-1525-4182-B43F-4FC82605D6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390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8E4B8B38-AE33-AE6E-826C-858080FA76AD}"/>
              </a:ext>
            </a:extLst>
          </p:cNvPr>
          <p:cNvSpPr txBox="1">
            <a:spLocks/>
          </p:cNvSpPr>
          <p:nvPr/>
        </p:nvSpPr>
        <p:spPr>
          <a:xfrm>
            <a:off x="792875" y="1773977"/>
            <a:ext cx="11106992" cy="1386377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b="1" i="0" u="none" strike="noStrike" kern="1200" cap="all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Georgia" panose="02040502050405020303" pitchFamily="18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C6973221-626F-29D5-4AA9-F12CD326B785}"/>
              </a:ext>
            </a:extLst>
          </p:cNvPr>
          <p:cNvSpPr txBox="1">
            <a:spLocks/>
          </p:cNvSpPr>
          <p:nvPr/>
        </p:nvSpPr>
        <p:spPr>
          <a:xfrm>
            <a:off x="792875" y="3697647"/>
            <a:ext cx="10844891" cy="5632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kern="1200" cap="all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600"/>
              </a:spcAft>
              <a:buClr>
                <a:srgbClr val="4590B8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endParaRPr lang="fr-FR" i="1" dirty="0">
              <a:solidFill>
                <a:srgbClr val="4590B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0DA79EB8-CD0C-513C-F5B3-1E42D1D87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57AB8-1525-4182-B43F-4FC82605D65D}" type="slidenum">
              <a:rPr lang="fr-FR" smtClean="0"/>
              <a:t>1</a:t>
            </a:fld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809DB1C-8AC0-48BA-AF80-8745B8B3A259}"/>
              </a:ext>
            </a:extLst>
          </p:cNvPr>
          <p:cNvSpPr txBox="1"/>
          <p:nvPr/>
        </p:nvSpPr>
        <p:spPr>
          <a:xfrm>
            <a:off x="2170574" y="4198058"/>
            <a:ext cx="80894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002060"/>
                </a:solidFill>
              </a:rPr>
              <a:t>Monter un programme de DPC intégré (=clés en main)</a:t>
            </a:r>
          </a:p>
        </p:txBody>
      </p:sp>
    </p:spTree>
    <p:extLst>
      <p:ext uri="{BB962C8B-B14F-4D97-AF65-F5344CB8AC3E}">
        <p14:creationId xmlns:p14="http://schemas.microsoft.com/office/powerpoint/2010/main" val="705184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775297-6330-B71B-D988-968FED218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9891" y="455194"/>
            <a:ext cx="10515600" cy="1325563"/>
          </a:xfrm>
        </p:spPr>
        <p:txBody>
          <a:bodyPr>
            <a:normAutofit/>
          </a:bodyPr>
          <a:lstStyle/>
          <a:p>
            <a:r>
              <a:rPr lang="fr-FR" sz="4800" b="1" dirty="0">
                <a:solidFill>
                  <a:srgbClr val="002060"/>
                </a:solidFill>
              </a:rPr>
              <a:t>Programme Intégré type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B4AAC51-79D6-A424-E52D-99A5C38D98C6}"/>
              </a:ext>
            </a:extLst>
          </p:cNvPr>
          <p:cNvSpPr/>
          <p:nvPr/>
        </p:nvSpPr>
        <p:spPr>
          <a:xfrm>
            <a:off x="2212260" y="1789471"/>
            <a:ext cx="1710812" cy="62926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UNITE 1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85024B03-C7C6-7F7E-591B-47E608FCB1D9}"/>
              </a:ext>
            </a:extLst>
          </p:cNvPr>
          <p:cNvCxnSpPr/>
          <p:nvPr/>
        </p:nvCxnSpPr>
        <p:spPr>
          <a:xfrm>
            <a:off x="570271" y="2772697"/>
            <a:ext cx="109826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58F0836F-E5C9-5802-D6D7-786DDB342C08}"/>
              </a:ext>
            </a:extLst>
          </p:cNvPr>
          <p:cNvCxnSpPr/>
          <p:nvPr/>
        </p:nvCxnSpPr>
        <p:spPr>
          <a:xfrm>
            <a:off x="570271" y="4108758"/>
            <a:ext cx="109826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E05F1F1E-3F90-850E-9A50-D4772F21EFF7}"/>
              </a:ext>
            </a:extLst>
          </p:cNvPr>
          <p:cNvCxnSpPr/>
          <p:nvPr/>
        </p:nvCxnSpPr>
        <p:spPr>
          <a:xfrm>
            <a:off x="604684" y="5422491"/>
            <a:ext cx="109826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E22BFE45-C26E-23F7-87D8-335C5111587B}"/>
              </a:ext>
            </a:extLst>
          </p:cNvPr>
          <p:cNvCxnSpPr/>
          <p:nvPr/>
        </p:nvCxnSpPr>
        <p:spPr>
          <a:xfrm>
            <a:off x="604684" y="6759678"/>
            <a:ext cx="109826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5970B1BF-4358-9C63-62C7-F397AD1A8FA3}"/>
              </a:ext>
            </a:extLst>
          </p:cNvPr>
          <p:cNvCxnSpPr/>
          <p:nvPr/>
        </p:nvCxnSpPr>
        <p:spPr>
          <a:xfrm>
            <a:off x="604684" y="1420761"/>
            <a:ext cx="109826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riangle isocèle 17">
            <a:extLst>
              <a:ext uri="{FF2B5EF4-FFF2-40B4-BE49-F238E27FC236}">
                <a16:creationId xmlns:a16="http://schemas.microsoft.com/office/drawing/2014/main" id="{9BC7DEB2-2FD9-6823-87C0-43C1D65FB703}"/>
              </a:ext>
            </a:extLst>
          </p:cNvPr>
          <p:cNvSpPr/>
          <p:nvPr/>
        </p:nvSpPr>
        <p:spPr>
          <a:xfrm>
            <a:off x="4994788" y="1546122"/>
            <a:ext cx="1445342" cy="1068129"/>
          </a:xfrm>
          <a:prstGeom prst="triangl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PRE TEST</a:t>
            </a:r>
          </a:p>
        </p:txBody>
      </p:sp>
      <p:sp>
        <p:nvSpPr>
          <p:cNvPr id="19" name="Signe Plus 18">
            <a:extLst>
              <a:ext uri="{FF2B5EF4-FFF2-40B4-BE49-F238E27FC236}">
                <a16:creationId xmlns:a16="http://schemas.microsoft.com/office/drawing/2014/main" id="{36EB9B05-8B4B-6311-6207-66E606158201}"/>
              </a:ext>
            </a:extLst>
          </p:cNvPr>
          <p:cNvSpPr/>
          <p:nvPr/>
        </p:nvSpPr>
        <p:spPr>
          <a:xfrm>
            <a:off x="6612194" y="1868894"/>
            <a:ext cx="481780" cy="422583"/>
          </a:xfrm>
          <a:prstGeom prst="mathPl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Rectangle 19">
            <a:hlinkClick r:id="" action="ppaction://noaction"/>
            <a:extLst>
              <a:ext uri="{FF2B5EF4-FFF2-40B4-BE49-F238E27FC236}">
                <a16:creationId xmlns:a16="http://schemas.microsoft.com/office/drawing/2014/main" id="{C8FA6D38-A761-227B-DBF3-84793AE0973D}"/>
              </a:ext>
            </a:extLst>
          </p:cNvPr>
          <p:cNvSpPr/>
          <p:nvPr/>
        </p:nvSpPr>
        <p:spPr>
          <a:xfrm>
            <a:off x="7492182" y="1546122"/>
            <a:ext cx="2635045" cy="10681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EPP AUDIT CLINIQUE </a:t>
            </a:r>
          </a:p>
          <a:p>
            <a:pPr algn="ctr"/>
            <a:r>
              <a:rPr lang="fr-FR" dirty="0"/>
              <a:t>Temps 1 : Evaluation</a:t>
            </a:r>
          </a:p>
        </p:txBody>
      </p:sp>
      <p:sp>
        <p:nvSpPr>
          <p:cNvPr id="21" name="Rectangle 20">
            <a:hlinkClick r:id="" action="ppaction://noaction"/>
            <a:extLst>
              <a:ext uri="{FF2B5EF4-FFF2-40B4-BE49-F238E27FC236}">
                <a16:creationId xmlns:a16="http://schemas.microsoft.com/office/drawing/2014/main" id="{7F381ED4-F3D3-7AAD-4EC1-480F35B96846}"/>
              </a:ext>
            </a:extLst>
          </p:cNvPr>
          <p:cNvSpPr/>
          <p:nvPr/>
        </p:nvSpPr>
        <p:spPr>
          <a:xfrm>
            <a:off x="4994788" y="2917828"/>
            <a:ext cx="2635045" cy="106812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FMC</a:t>
            </a:r>
          </a:p>
        </p:txBody>
      </p:sp>
      <p:sp>
        <p:nvSpPr>
          <p:cNvPr id="22" name="Rectangle 21">
            <a:hlinkClick r:id="" action="ppaction://noaction"/>
            <a:extLst>
              <a:ext uri="{FF2B5EF4-FFF2-40B4-BE49-F238E27FC236}">
                <a16:creationId xmlns:a16="http://schemas.microsoft.com/office/drawing/2014/main" id="{CBA8FB29-8967-9EDF-D177-DB4560E8297B}"/>
              </a:ext>
            </a:extLst>
          </p:cNvPr>
          <p:cNvSpPr/>
          <p:nvPr/>
        </p:nvSpPr>
        <p:spPr>
          <a:xfrm>
            <a:off x="4994788" y="4243287"/>
            <a:ext cx="2635045" cy="1068129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EPP</a:t>
            </a:r>
          </a:p>
          <a:p>
            <a:pPr algn="ctr"/>
            <a:r>
              <a:rPr lang="fr-FR" dirty="0"/>
              <a:t>Vignettes Cliniques</a:t>
            </a:r>
          </a:p>
        </p:txBody>
      </p:sp>
      <p:sp>
        <p:nvSpPr>
          <p:cNvPr id="25" name="Légende : flèche vers la droite 24">
            <a:extLst>
              <a:ext uri="{FF2B5EF4-FFF2-40B4-BE49-F238E27FC236}">
                <a16:creationId xmlns:a16="http://schemas.microsoft.com/office/drawing/2014/main" id="{EB27C4D2-C9A7-492D-92D5-A869D98C723D}"/>
              </a:ext>
            </a:extLst>
          </p:cNvPr>
          <p:cNvSpPr/>
          <p:nvPr/>
        </p:nvSpPr>
        <p:spPr>
          <a:xfrm>
            <a:off x="383458" y="1498858"/>
            <a:ext cx="1479756" cy="1185347"/>
          </a:xfrm>
          <a:prstGeom prst="rightArrowCallout">
            <a:avLst>
              <a:gd name="adj1" fmla="val 5092"/>
              <a:gd name="adj2" fmla="val 11728"/>
              <a:gd name="adj3" fmla="val 15876"/>
              <a:gd name="adj4" fmla="val 79683"/>
            </a:avLst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1heure NC</a:t>
            </a:r>
          </a:p>
          <a:p>
            <a:pPr algn="ctr"/>
            <a:r>
              <a:rPr lang="fr-FR" dirty="0"/>
              <a:t>+</a:t>
            </a:r>
          </a:p>
          <a:p>
            <a:pPr algn="ctr"/>
            <a:r>
              <a:rPr lang="fr-FR" dirty="0"/>
              <a:t>1heure C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83BA73ED-CEE5-4756-EDD5-D1B4F24190DF}"/>
              </a:ext>
            </a:extLst>
          </p:cNvPr>
          <p:cNvSpPr txBox="1"/>
          <p:nvPr/>
        </p:nvSpPr>
        <p:spPr>
          <a:xfrm>
            <a:off x="8150942" y="354145"/>
            <a:ext cx="3952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002060"/>
                </a:solidFill>
              </a:rPr>
              <a:t>NC = Non Connecté </a:t>
            </a:r>
            <a:r>
              <a:rPr lang="fr-FR" sz="1400" dirty="0">
                <a:solidFill>
                  <a:srgbClr val="002060"/>
                </a:solidFill>
                <a:sym typeface="Wingdings" panose="05000000000000000000" pitchFamily="2" charset="2"/>
              </a:rPr>
              <a:t> déclaration sur l’honneur</a:t>
            </a:r>
            <a:endParaRPr lang="fr-FR" sz="1400" dirty="0">
              <a:solidFill>
                <a:srgbClr val="002060"/>
              </a:solidFill>
            </a:endParaRPr>
          </a:p>
          <a:p>
            <a:r>
              <a:rPr lang="fr-FR" sz="1400" dirty="0">
                <a:solidFill>
                  <a:srgbClr val="002060"/>
                </a:solidFill>
              </a:rPr>
              <a:t>C   = Connecté </a:t>
            </a:r>
            <a:r>
              <a:rPr lang="fr-FR" sz="1400" dirty="0">
                <a:solidFill>
                  <a:srgbClr val="002060"/>
                </a:solidFill>
                <a:sym typeface="Wingdings" panose="05000000000000000000" pitchFamily="2" charset="2"/>
              </a:rPr>
              <a:t> dans les LOGs</a:t>
            </a:r>
            <a:endParaRPr lang="fr-FR" sz="1400" dirty="0">
              <a:solidFill>
                <a:srgbClr val="002060"/>
              </a:solidFill>
            </a:endParaRPr>
          </a:p>
        </p:txBody>
      </p:sp>
      <p:sp>
        <p:nvSpPr>
          <p:cNvPr id="27" name="Légende : flèche vers la droite 26">
            <a:extLst>
              <a:ext uri="{FF2B5EF4-FFF2-40B4-BE49-F238E27FC236}">
                <a16:creationId xmlns:a16="http://schemas.microsoft.com/office/drawing/2014/main" id="{53135B0B-470E-2F3F-C070-00C77858CF8D}"/>
              </a:ext>
            </a:extLst>
          </p:cNvPr>
          <p:cNvSpPr/>
          <p:nvPr/>
        </p:nvSpPr>
        <p:spPr>
          <a:xfrm>
            <a:off x="383458" y="2849670"/>
            <a:ext cx="1479756" cy="1185347"/>
          </a:xfrm>
          <a:prstGeom prst="rightArrowCallout">
            <a:avLst>
              <a:gd name="adj1" fmla="val 5092"/>
              <a:gd name="adj2" fmla="val 11728"/>
              <a:gd name="adj3" fmla="val 15876"/>
              <a:gd name="adj4" fmla="val 79683"/>
            </a:avLst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variable</a:t>
            </a:r>
          </a:p>
        </p:txBody>
      </p:sp>
      <p:sp>
        <p:nvSpPr>
          <p:cNvPr id="28" name="Légende : flèche vers la droite 27">
            <a:extLst>
              <a:ext uri="{FF2B5EF4-FFF2-40B4-BE49-F238E27FC236}">
                <a16:creationId xmlns:a16="http://schemas.microsoft.com/office/drawing/2014/main" id="{3F1286F6-9E71-B8F5-E70E-99D84FD37C08}"/>
              </a:ext>
            </a:extLst>
          </p:cNvPr>
          <p:cNvSpPr/>
          <p:nvPr/>
        </p:nvSpPr>
        <p:spPr>
          <a:xfrm>
            <a:off x="401895" y="4166242"/>
            <a:ext cx="1479756" cy="1185347"/>
          </a:xfrm>
          <a:prstGeom prst="rightArrowCallout">
            <a:avLst>
              <a:gd name="adj1" fmla="val 5092"/>
              <a:gd name="adj2" fmla="val 11728"/>
              <a:gd name="adj3" fmla="val 15876"/>
              <a:gd name="adj4" fmla="val 79683"/>
            </a:avLst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1heure C</a:t>
            </a:r>
          </a:p>
        </p:txBody>
      </p:sp>
      <p:sp>
        <p:nvSpPr>
          <p:cNvPr id="29" name="Légende : flèche vers la droite 28">
            <a:extLst>
              <a:ext uri="{FF2B5EF4-FFF2-40B4-BE49-F238E27FC236}">
                <a16:creationId xmlns:a16="http://schemas.microsoft.com/office/drawing/2014/main" id="{B0247119-D1AB-7FD3-B1B4-9637591908D9}"/>
              </a:ext>
            </a:extLst>
          </p:cNvPr>
          <p:cNvSpPr/>
          <p:nvPr/>
        </p:nvSpPr>
        <p:spPr>
          <a:xfrm>
            <a:off x="401895" y="5519225"/>
            <a:ext cx="1479756" cy="1185347"/>
          </a:xfrm>
          <a:prstGeom prst="rightArrowCallout">
            <a:avLst>
              <a:gd name="adj1" fmla="val 5092"/>
              <a:gd name="adj2" fmla="val 11728"/>
              <a:gd name="adj3" fmla="val 15876"/>
              <a:gd name="adj4" fmla="val 79683"/>
            </a:avLst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1heure NC</a:t>
            </a:r>
          </a:p>
          <a:p>
            <a:pPr algn="ctr"/>
            <a:r>
              <a:rPr lang="fr-FR" dirty="0"/>
              <a:t>+</a:t>
            </a:r>
          </a:p>
          <a:p>
            <a:pPr algn="ctr"/>
            <a:r>
              <a:rPr lang="fr-FR" dirty="0"/>
              <a:t>1heure C</a:t>
            </a:r>
          </a:p>
        </p:txBody>
      </p:sp>
      <p:sp>
        <p:nvSpPr>
          <p:cNvPr id="30" name="Triangle isocèle 29">
            <a:extLst>
              <a:ext uri="{FF2B5EF4-FFF2-40B4-BE49-F238E27FC236}">
                <a16:creationId xmlns:a16="http://schemas.microsoft.com/office/drawing/2014/main" id="{12F5873B-F886-F07B-C690-DFCA0042AA81}"/>
              </a:ext>
            </a:extLst>
          </p:cNvPr>
          <p:cNvSpPr/>
          <p:nvPr/>
        </p:nvSpPr>
        <p:spPr>
          <a:xfrm>
            <a:off x="4945627" y="5566496"/>
            <a:ext cx="1445342" cy="1068129"/>
          </a:xfrm>
          <a:prstGeom prst="triangl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POST TEST</a:t>
            </a:r>
          </a:p>
        </p:txBody>
      </p:sp>
      <p:sp>
        <p:nvSpPr>
          <p:cNvPr id="31" name="Signe Plus 30">
            <a:extLst>
              <a:ext uri="{FF2B5EF4-FFF2-40B4-BE49-F238E27FC236}">
                <a16:creationId xmlns:a16="http://schemas.microsoft.com/office/drawing/2014/main" id="{8DFB3CBD-B5DF-78D5-91D6-FA704B874C00}"/>
              </a:ext>
            </a:extLst>
          </p:cNvPr>
          <p:cNvSpPr/>
          <p:nvPr/>
        </p:nvSpPr>
        <p:spPr>
          <a:xfrm>
            <a:off x="6582698" y="5889268"/>
            <a:ext cx="481780" cy="422583"/>
          </a:xfrm>
          <a:prstGeom prst="mathPl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 31">
            <a:hlinkClick r:id="" action="ppaction://noaction"/>
            <a:extLst>
              <a:ext uri="{FF2B5EF4-FFF2-40B4-BE49-F238E27FC236}">
                <a16:creationId xmlns:a16="http://schemas.microsoft.com/office/drawing/2014/main" id="{4520E778-3D38-E64A-CD1B-4730B4E79B69}"/>
              </a:ext>
            </a:extLst>
          </p:cNvPr>
          <p:cNvSpPr/>
          <p:nvPr/>
        </p:nvSpPr>
        <p:spPr>
          <a:xfrm>
            <a:off x="7443021" y="5566496"/>
            <a:ext cx="2635045" cy="10681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EPP AUDIT CLINIQUE </a:t>
            </a:r>
          </a:p>
          <a:p>
            <a:pPr algn="ctr"/>
            <a:r>
              <a:rPr lang="fr-FR" dirty="0"/>
              <a:t>Temps 2 : Réévaluation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D0DA2F23-6C18-44F5-E488-219561DA8BF2}"/>
              </a:ext>
            </a:extLst>
          </p:cNvPr>
          <p:cNvSpPr/>
          <p:nvPr/>
        </p:nvSpPr>
        <p:spPr>
          <a:xfrm>
            <a:off x="2212260" y="3152111"/>
            <a:ext cx="1710812" cy="62926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UNITE 2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42890443-AD80-1772-63A8-46498E1AE538}"/>
              </a:ext>
            </a:extLst>
          </p:cNvPr>
          <p:cNvSpPr/>
          <p:nvPr/>
        </p:nvSpPr>
        <p:spPr>
          <a:xfrm>
            <a:off x="2212260" y="4465844"/>
            <a:ext cx="1710812" cy="62926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UNITE 3</a:t>
            </a: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97492FA5-B270-37A9-9C61-F496A75CBB0C}"/>
              </a:ext>
            </a:extLst>
          </p:cNvPr>
          <p:cNvSpPr/>
          <p:nvPr/>
        </p:nvSpPr>
        <p:spPr>
          <a:xfrm>
            <a:off x="2268796" y="5717280"/>
            <a:ext cx="1710812" cy="77559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UNITE 4</a:t>
            </a:r>
          </a:p>
          <a:p>
            <a:pPr algn="ctr"/>
            <a:r>
              <a:rPr lang="fr-FR" b="1" dirty="0"/>
              <a:t>&gt;= 1 mois</a:t>
            </a:r>
          </a:p>
        </p:txBody>
      </p:sp>
      <p:pic>
        <p:nvPicPr>
          <p:cNvPr id="3" name="Picture 2" descr="juste | FOTOMELIA">
            <a:extLst>
              <a:ext uri="{FF2B5EF4-FFF2-40B4-BE49-F238E27FC236}">
                <a16:creationId xmlns:a16="http://schemas.microsoft.com/office/drawing/2014/main" id="{BF381BF7-558D-2C91-EB15-80A1AABC4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3662" y="3056323"/>
            <a:ext cx="2609850" cy="1957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724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775297-6330-B71B-D988-968FED218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8884" y="432944"/>
            <a:ext cx="10515600" cy="1325563"/>
          </a:xfrm>
        </p:spPr>
        <p:txBody>
          <a:bodyPr>
            <a:normAutofit/>
          </a:bodyPr>
          <a:lstStyle/>
          <a:p>
            <a:r>
              <a:rPr lang="fr-FR" sz="4800" b="1" dirty="0">
                <a:solidFill>
                  <a:srgbClr val="002060"/>
                </a:solidFill>
              </a:rPr>
              <a:t>Programme Intégré type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B4AAC51-79D6-A424-E52D-99A5C38D98C6}"/>
              </a:ext>
            </a:extLst>
          </p:cNvPr>
          <p:cNvSpPr/>
          <p:nvPr/>
        </p:nvSpPr>
        <p:spPr>
          <a:xfrm>
            <a:off x="2212260" y="1789471"/>
            <a:ext cx="1710812" cy="62926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UNITE 1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85024B03-C7C6-7F7E-591B-47E608FCB1D9}"/>
              </a:ext>
            </a:extLst>
          </p:cNvPr>
          <p:cNvCxnSpPr/>
          <p:nvPr/>
        </p:nvCxnSpPr>
        <p:spPr>
          <a:xfrm>
            <a:off x="570271" y="2772697"/>
            <a:ext cx="109826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58F0836F-E5C9-5802-D6D7-786DDB342C08}"/>
              </a:ext>
            </a:extLst>
          </p:cNvPr>
          <p:cNvCxnSpPr/>
          <p:nvPr/>
        </p:nvCxnSpPr>
        <p:spPr>
          <a:xfrm>
            <a:off x="570271" y="4108758"/>
            <a:ext cx="109826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E05F1F1E-3F90-850E-9A50-D4772F21EFF7}"/>
              </a:ext>
            </a:extLst>
          </p:cNvPr>
          <p:cNvCxnSpPr/>
          <p:nvPr/>
        </p:nvCxnSpPr>
        <p:spPr>
          <a:xfrm>
            <a:off x="604684" y="5422491"/>
            <a:ext cx="109826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E22BFE45-C26E-23F7-87D8-335C5111587B}"/>
              </a:ext>
            </a:extLst>
          </p:cNvPr>
          <p:cNvCxnSpPr/>
          <p:nvPr/>
        </p:nvCxnSpPr>
        <p:spPr>
          <a:xfrm>
            <a:off x="604684" y="6759678"/>
            <a:ext cx="109826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5970B1BF-4358-9C63-62C7-F397AD1A8FA3}"/>
              </a:ext>
            </a:extLst>
          </p:cNvPr>
          <p:cNvCxnSpPr/>
          <p:nvPr/>
        </p:nvCxnSpPr>
        <p:spPr>
          <a:xfrm>
            <a:off x="604684" y="1420761"/>
            <a:ext cx="109826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riangle isocèle 17">
            <a:extLst>
              <a:ext uri="{FF2B5EF4-FFF2-40B4-BE49-F238E27FC236}">
                <a16:creationId xmlns:a16="http://schemas.microsoft.com/office/drawing/2014/main" id="{9BC7DEB2-2FD9-6823-87C0-43C1D65FB703}"/>
              </a:ext>
            </a:extLst>
          </p:cNvPr>
          <p:cNvSpPr/>
          <p:nvPr/>
        </p:nvSpPr>
        <p:spPr>
          <a:xfrm>
            <a:off x="4355689" y="1546122"/>
            <a:ext cx="1445342" cy="1068129"/>
          </a:xfrm>
          <a:prstGeom prst="triangl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PRE TEST</a:t>
            </a:r>
          </a:p>
        </p:txBody>
      </p:sp>
      <p:sp>
        <p:nvSpPr>
          <p:cNvPr id="21" name="Rectangle 20">
            <a:hlinkClick r:id="" action="ppaction://noaction"/>
            <a:extLst>
              <a:ext uri="{FF2B5EF4-FFF2-40B4-BE49-F238E27FC236}">
                <a16:creationId xmlns:a16="http://schemas.microsoft.com/office/drawing/2014/main" id="{7F381ED4-F3D3-7AAD-4EC1-480F35B96846}"/>
              </a:ext>
            </a:extLst>
          </p:cNvPr>
          <p:cNvSpPr/>
          <p:nvPr/>
        </p:nvSpPr>
        <p:spPr>
          <a:xfrm>
            <a:off x="6961236" y="1560975"/>
            <a:ext cx="2635045" cy="106812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FMC </a:t>
            </a:r>
          </a:p>
        </p:txBody>
      </p:sp>
      <p:sp>
        <p:nvSpPr>
          <p:cNvPr id="22" name="Rectangle 21">
            <a:hlinkClick r:id="" action="ppaction://noaction"/>
            <a:extLst>
              <a:ext uri="{FF2B5EF4-FFF2-40B4-BE49-F238E27FC236}">
                <a16:creationId xmlns:a16="http://schemas.microsoft.com/office/drawing/2014/main" id="{CBA8FB29-8967-9EDF-D177-DB4560E8297B}"/>
              </a:ext>
            </a:extLst>
          </p:cNvPr>
          <p:cNvSpPr/>
          <p:nvPr/>
        </p:nvSpPr>
        <p:spPr>
          <a:xfrm>
            <a:off x="4994788" y="2907531"/>
            <a:ext cx="2635045" cy="10681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EPP</a:t>
            </a:r>
          </a:p>
          <a:p>
            <a:pPr algn="ctr"/>
            <a:r>
              <a:rPr lang="fr-FR" dirty="0"/>
              <a:t>Audit Clinique Partie 1</a:t>
            </a:r>
          </a:p>
        </p:txBody>
      </p:sp>
      <p:sp>
        <p:nvSpPr>
          <p:cNvPr id="25" name="Légende : flèche vers la droite 24">
            <a:extLst>
              <a:ext uri="{FF2B5EF4-FFF2-40B4-BE49-F238E27FC236}">
                <a16:creationId xmlns:a16="http://schemas.microsoft.com/office/drawing/2014/main" id="{EB27C4D2-C9A7-492D-92D5-A869D98C723D}"/>
              </a:ext>
            </a:extLst>
          </p:cNvPr>
          <p:cNvSpPr/>
          <p:nvPr/>
        </p:nvSpPr>
        <p:spPr>
          <a:xfrm>
            <a:off x="383458" y="1498858"/>
            <a:ext cx="1479756" cy="1185347"/>
          </a:xfrm>
          <a:prstGeom prst="rightArrowCallout">
            <a:avLst>
              <a:gd name="adj1" fmla="val 5092"/>
              <a:gd name="adj2" fmla="val 11728"/>
              <a:gd name="adj3" fmla="val 15876"/>
              <a:gd name="adj4" fmla="val 79683"/>
            </a:avLst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1 heure C min.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83BA73ED-CEE5-4756-EDD5-D1B4F24190DF}"/>
              </a:ext>
            </a:extLst>
          </p:cNvPr>
          <p:cNvSpPr txBox="1"/>
          <p:nvPr/>
        </p:nvSpPr>
        <p:spPr>
          <a:xfrm>
            <a:off x="8150942" y="354145"/>
            <a:ext cx="3952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002060"/>
                </a:solidFill>
              </a:rPr>
              <a:t>NC = Non Connecté </a:t>
            </a:r>
            <a:r>
              <a:rPr lang="fr-FR" sz="1400" dirty="0">
                <a:solidFill>
                  <a:srgbClr val="002060"/>
                </a:solidFill>
                <a:sym typeface="Wingdings" panose="05000000000000000000" pitchFamily="2" charset="2"/>
              </a:rPr>
              <a:t> déclaration sur l’honneur</a:t>
            </a:r>
            <a:endParaRPr lang="fr-FR" sz="1400" dirty="0">
              <a:solidFill>
                <a:srgbClr val="002060"/>
              </a:solidFill>
            </a:endParaRPr>
          </a:p>
          <a:p>
            <a:r>
              <a:rPr lang="fr-FR" sz="1400" dirty="0">
                <a:solidFill>
                  <a:srgbClr val="002060"/>
                </a:solidFill>
              </a:rPr>
              <a:t>C   = Connecté </a:t>
            </a:r>
            <a:r>
              <a:rPr lang="fr-FR" sz="1400" dirty="0">
                <a:solidFill>
                  <a:srgbClr val="002060"/>
                </a:solidFill>
                <a:sym typeface="Wingdings" panose="05000000000000000000" pitchFamily="2" charset="2"/>
              </a:rPr>
              <a:t> dans les LOGs</a:t>
            </a:r>
            <a:endParaRPr lang="fr-FR" sz="1400" dirty="0">
              <a:solidFill>
                <a:srgbClr val="002060"/>
              </a:solidFill>
            </a:endParaRPr>
          </a:p>
        </p:txBody>
      </p:sp>
      <p:sp>
        <p:nvSpPr>
          <p:cNvPr id="27" name="Légende : flèche vers la droite 26">
            <a:extLst>
              <a:ext uri="{FF2B5EF4-FFF2-40B4-BE49-F238E27FC236}">
                <a16:creationId xmlns:a16="http://schemas.microsoft.com/office/drawing/2014/main" id="{53135B0B-470E-2F3F-C070-00C77858CF8D}"/>
              </a:ext>
            </a:extLst>
          </p:cNvPr>
          <p:cNvSpPr/>
          <p:nvPr/>
        </p:nvSpPr>
        <p:spPr>
          <a:xfrm>
            <a:off x="383458" y="2849670"/>
            <a:ext cx="1479756" cy="1185347"/>
          </a:xfrm>
          <a:prstGeom prst="rightArrowCallout">
            <a:avLst>
              <a:gd name="adj1" fmla="val 5092"/>
              <a:gd name="adj2" fmla="val 11728"/>
              <a:gd name="adj3" fmla="val 15876"/>
              <a:gd name="adj4" fmla="val 79683"/>
            </a:avLst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1heure NC</a:t>
            </a:r>
          </a:p>
          <a:p>
            <a:pPr algn="ctr"/>
            <a:r>
              <a:rPr lang="fr-FR" dirty="0"/>
              <a:t>+</a:t>
            </a:r>
          </a:p>
          <a:p>
            <a:pPr algn="ctr"/>
            <a:r>
              <a:rPr lang="fr-FR" dirty="0"/>
              <a:t>1heure C</a:t>
            </a:r>
          </a:p>
        </p:txBody>
      </p:sp>
      <p:sp>
        <p:nvSpPr>
          <p:cNvPr id="28" name="Légende : flèche vers la droite 27">
            <a:extLst>
              <a:ext uri="{FF2B5EF4-FFF2-40B4-BE49-F238E27FC236}">
                <a16:creationId xmlns:a16="http://schemas.microsoft.com/office/drawing/2014/main" id="{3F1286F6-9E71-B8F5-E70E-99D84FD37C08}"/>
              </a:ext>
            </a:extLst>
          </p:cNvPr>
          <p:cNvSpPr/>
          <p:nvPr/>
        </p:nvSpPr>
        <p:spPr>
          <a:xfrm>
            <a:off x="401895" y="4166242"/>
            <a:ext cx="1479756" cy="1185347"/>
          </a:xfrm>
          <a:prstGeom prst="rightArrowCallout">
            <a:avLst>
              <a:gd name="adj1" fmla="val 5092"/>
              <a:gd name="adj2" fmla="val 11728"/>
              <a:gd name="adj3" fmla="val 15876"/>
              <a:gd name="adj4" fmla="val 79683"/>
            </a:avLst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1heure NC</a:t>
            </a:r>
          </a:p>
          <a:p>
            <a:pPr algn="ctr"/>
            <a:r>
              <a:rPr lang="fr-FR" dirty="0"/>
              <a:t>+</a:t>
            </a:r>
          </a:p>
          <a:p>
            <a:pPr algn="ctr"/>
            <a:r>
              <a:rPr lang="fr-FR" dirty="0"/>
              <a:t>1heure C</a:t>
            </a:r>
          </a:p>
        </p:txBody>
      </p:sp>
      <p:sp>
        <p:nvSpPr>
          <p:cNvPr id="29" name="Légende : flèche vers la droite 28">
            <a:extLst>
              <a:ext uri="{FF2B5EF4-FFF2-40B4-BE49-F238E27FC236}">
                <a16:creationId xmlns:a16="http://schemas.microsoft.com/office/drawing/2014/main" id="{B0247119-D1AB-7FD3-B1B4-9637591908D9}"/>
              </a:ext>
            </a:extLst>
          </p:cNvPr>
          <p:cNvSpPr/>
          <p:nvPr/>
        </p:nvSpPr>
        <p:spPr>
          <a:xfrm>
            <a:off x="401895" y="5512403"/>
            <a:ext cx="1479756" cy="1185347"/>
          </a:xfrm>
          <a:prstGeom prst="rightArrowCallout">
            <a:avLst>
              <a:gd name="adj1" fmla="val 5092"/>
              <a:gd name="adj2" fmla="val 11728"/>
              <a:gd name="adj3" fmla="val 15876"/>
              <a:gd name="adj4" fmla="val 79683"/>
            </a:avLst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Triangle isocèle 29">
            <a:extLst>
              <a:ext uri="{FF2B5EF4-FFF2-40B4-BE49-F238E27FC236}">
                <a16:creationId xmlns:a16="http://schemas.microsoft.com/office/drawing/2014/main" id="{12F5873B-F886-F07B-C690-DFCA0042AA81}"/>
              </a:ext>
            </a:extLst>
          </p:cNvPr>
          <p:cNvSpPr/>
          <p:nvPr/>
        </p:nvSpPr>
        <p:spPr>
          <a:xfrm>
            <a:off x="10613919" y="1534500"/>
            <a:ext cx="1445342" cy="1068129"/>
          </a:xfrm>
          <a:prstGeom prst="triangl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POST TEST</a:t>
            </a:r>
          </a:p>
        </p:txBody>
      </p:sp>
      <p:sp>
        <p:nvSpPr>
          <p:cNvPr id="31" name="Signe Plus 30">
            <a:extLst>
              <a:ext uri="{FF2B5EF4-FFF2-40B4-BE49-F238E27FC236}">
                <a16:creationId xmlns:a16="http://schemas.microsoft.com/office/drawing/2014/main" id="{8DFB3CBD-B5DF-78D5-91D6-FA704B874C00}"/>
              </a:ext>
            </a:extLst>
          </p:cNvPr>
          <p:cNvSpPr/>
          <p:nvPr/>
        </p:nvSpPr>
        <p:spPr>
          <a:xfrm>
            <a:off x="9974824" y="1972237"/>
            <a:ext cx="481780" cy="422583"/>
          </a:xfrm>
          <a:prstGeom prst="mathPl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Rectangle 31">
            <a:hlinkClick r:id="" action="ppaction://noaction"/>
            <a:extLst>
              <a:ext uri="{FF2B5EF4-FFF2-40B4-BE49-F238E27FC236}">
                <a16:creationId xmlns:a16="http://schemas.microsoft.com/office/drawing/2014/main" id="{4520E778-3D38-E64A-CD1B-4730B4E79B69}"/>
              </a:ext>
            </a:extLst>
          </p:cNvPr>
          <p:cNvSpPr/>
          <p:nvPr/>
        </p:nvSpPr>
        <p:spPr>
          <a:xfrm>
            <a:off x="4994788" y="4223623"/>
            <a:ext cx="2635045" cy="10681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EPP</a:t>
            </a:r>
          </a:p>
          <a:p>
            <a:pPr algn="ctr"/>
            <a:r>
              <a:rPr lang="fr-FR" dirty="0"/>
              <a:t>Audit Clinique Partie 2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D0DA2F23-6C18-44F5-E488-219561DA8BF2}"/>
              </a:ext>
            </a:extLst>
          </p:cNvPr>
          <p:cNvSpPr/>
          <p:nvPr/>
        </p:nvSpPr>
        <p:spPr>
          <a:xfrm>
            <a:off x="2212260" y="3152111"/>
            <a:ext cx="1710812" cy="62926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UNITE 2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42890443-AD80-1772-63A8-46498E1AE538}"/>
              </a:ext>
            </a:extLst>
          </p:cNvPr>
          <p:cNvSpPr/>
          <p:nvPr/>
        </p:nvSpPr>
        <p:spPr>
          <a:xfrm>
            <a:off x="2212260" y="4465844"/>
            <a:ext cx="1710812" cy="62926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UNITE 3</a:t>
            </a:r>
          </a:p>
          <a:p>
            <a:pPr algn="ctr"/>
            <a:r>
              <a:rPr lang="fr-FR" b="1" dirty="0"/>
              <a:t>&gt;= 1 mois</a:t>
            </a: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97492FA5-B270-37A9-9C61-F496A75CBB0C}"/>
              </a:ext>
            </a:extLst>
          </p:cNvPr>
          <p:cNvSpPr/>
          <p:nvPr/>
        </p:nvSpPr>
        <p:spPr>
          <a:xfrm>
            <a:off x="2268796" y="5717280"/>
            <a:ext cx="1710812" cy="77559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igne Plus 2">
            <a:extLst>
              <a:ext uri="{FF2B5EF4-FFF2-40B4-BE49-F238E27FC236}">
                <a16:creationId xmlns:a16="http://schemas.microsoft.com/office/drawing/2014/main" id="{43629688-52AC-42B9-58DA-C9D198B96180}"/>
              </a:ext>
            </a:extLst>
          </p:cNvPr>
          <p:cNvSpPr/>
          <p:nvPr/>
        </p:nvSpPr>
        <p:spPr>
          <a:xfrm>
            <a:off x="6049295" y="1974668"/>
            <a:ext cx="481780" cy="422583"/>
          </a:xfrm>
          <a:prstGeom prst="mathPl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Picture 2" descr="juste | FOTOMELIA">
            <a:extLst>
              <a:ext uri="{FF2B5EF4-FFF2-40B4-BE49-F238E27FC236}">
                <a16:creationId xmlns:a16="http://schemas.microsoft.com/office/drawing/2014/main" id="{FDEDA02B-D376-C8EE-999D-4EECCE18C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3662" y="3056323"/>
            <a:ext cx="2609850" cy="1957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4786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2fc80ab-37a2-4469-905f-c0c2a0f61f44">
      <Terms xmlns="http://schemas.microsoft.com/office/infopath/2007/PartnerControls"/>
    </lcf76f155ced4ddcb4097134ff3c332f>
    <TaxCatchAll xmlns="5849ec2d-06dd-4db5-9d64-1315ff46424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F03E2DDFE222E44834F8E6958610D3E" ma:contentTypeVersion="11" ma:contentTypeDescription="Crée un document." ma:contentTypeScope="" ma:versionID="abbb3145bd04f6f4b1b1fdd50357018c">
  <xsd:schema xmlns:xsd="http://www.w3.org/2001/XMLSchema" xmlns:xs="http://www.w3.org/2001/XMLSchema" xmlns:p="http://schemas.microsoft.com/office/2006/metadata/properties" xmlns:ns2="42fc80ab-37a2-4469-905f-c0c2a0f61f44" xmlns:ns3="5849ec2d-06dd-4db5-9d64-1315ff464249" targetNamespace="http://schemas.microsoft.com/office/2006/metadata/properties" ma:root="true" ma:fieldsID="4b06c14de02afd2fe5fd6ce79f2f9cf6" ns2:_="" ns3:_="">
    <xsd:import namespace="42fc80ab-37a2-4469-905f-c0c2a0f61f44"/>
    <xsd:import namespace="5849ec2d-06dd-4db5-9d64-1315ff46424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fc80ab-37a2-4469-905f-c0c2a0f61f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Balises d’images" ma:readOnly="false" ma:fieldId="{5cf76f15-5ced-4ddc-b409-7134ff3c332f}" ma:taxonomyMulti="true" ma:sspId="f0d323a9-f738-49df-808b-b7f7b5b978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49ec2d-06dd-4db5-9d64-1315ff464249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2f16d234-c073-4b72-9d21-33ba24194991}" ma:internalName="TaxCatchAll" ma:showField="CatchAllData" ma:web="5849ec2d-06dd-4db5-9d64-1315ff46424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7346DD7-9AE1-481F-A5D0-E7848E2374B1}">
  <ds:schemaRefs>
    <ds:schemaRef ds:uri="http://www.w3.org/XML/1998/namespace"/>
    <ds:schemaRef ds:uri="42fc80ab-37a2-4469-905f-c0c2a0f61f44"/>
    <ds:schemaRef ds:uri="http://purl.org/dc/dcmitype/"/>
    <ds:schemaRef ds:uri="http://schemas.microsoft.com/office/2006/documentManagement/types"/>
    <ds:schemaRef ds:uri="http://purl.org/dc/elements/1.1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5849ec2d-06dd-4db5-9d64-1315ff464249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4B793D37-D6CE-4BEF-95FB-5BC59DF98F4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E48F552-FFFA-433A-8DC2-10D7F342B6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2fc80ab-37a2-4469-905f-c0c2a0f61f44"/>
    <ds:schemaRef ds:uri="5849ec2d-06dd-4db5-9d64-1315ff46424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726</TotalTime>
  <Words>133</Words>
  <Application>Microsoft Office PowerPoint</Application>
  <PresentationFormat>Grand écran</PresentationFormat>
  <Paragraphs>48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0" baseType="lpstr">
      <vt:lpstr>ADLaM Display</vt:lpstr>
      <vt:lpstr>Arial</vt:lpstr>
      <vt:lpstr>Calibri</vt:lpstr>
      <vt:lpstr>Calibri Light</vt:lpstr>
      <vt:lpstr>Georgia</vt:lpstr>
      <vt:lpstr>Wingdings 2</vt:lpstr>
      <vt:lpstr>Thème Office</vt:lpstr>
      <vt:lpstr>Présentation PowerPoint</vt:lpstr>
      <vt:lpstr>Programme Intégré type</vt:lpstr>
      <vt:lpstr>Programme Intégré type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</dc:title>
  <dc:creator>Grace AKAGA</dc:creator>
  <cp:lastModifiedBy>Céline CHARDON</cp:lastModifiedBy>
  <cp:revision>3</cp:revision>
  <dcterms:created xsi:type="dcterms:W3CDTF">2023-09-11T08:30:22Z</dcterms:created>
  <dcterms:modified xsi:type="dcterms:W3CDTF">2023-11-07T16:44:49Z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0x0101005F03E2DDFE222E44834F8E6958610D3E</vt:lpwstr>
  </property>
</Properties>
</file>